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D1DCD6ED-7A68-46EB-B15D-0797585AF3B4}" type="datetimeFigureOut">
              <a:rPr lang="en-US" smtClean="0"/>
              <a:pPr/>
              <a:t>5/1/2011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5/1/2011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5/1/2011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D1DCD6ED-7A68-46EB-B15D-0797585AF3B4}" type="datetimeFigureOut">
              <a:rPr lang="en-US" smtClean="0"/>
              <a:pPr/>
              <a:t>5/1/2011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D1DCD6ED-7A68-46EB-B15D-0797585AF3B4}" type="datetimeFigureOut">
              <a:rPr lang="en-US" smtClean="0"/>
              <a:pPr/>
              <a:t>5/1/2011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1DCD6ED-7A68-46EB-B15D-0797585AF3B4}" type="datetimeFigureOut">
              <a:rPr lang="en-US" smtClean="0"/>
              <a:pPr/>
              <a:t>5/1/2011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D1DCD6ED-7A68-46EB-B15D-0797585AF3B4}" type="datetimeFigureOut">
              <a:rPr lang="en-US" smtClean="0"/>
              <a:pPr/>
              <a:t>5/1/2011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5/1/2011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1DCD6ED-7A68-46EB-B15D-0797585AF3B4}" type="datetimeFigureOut">
              <a:rPr lang="en-US" smtClean="0"/>
              <a:pPr/>
              <a:t>5/1/2011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D1DCD6ED-7A68-46EB-B15D-0797585AF3B4}" type="datetimeFigureOut">
              <a:rPr lang="en-US" smtClean="0"/>
              <a:pPr/>
              <a:t>5/1/2011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D1DCD6ED-7A68-46EB-B15D-0797585AF3B4}" type="datetimeFigureOut">
              <a:rPr lang="en-US" smtClean="0"/>
              <a:pPr/>
              <a:t>5/1/2011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D1DCD6ED-7A68-46EB-B15D-0797585AF3B4}" type="datetimeFigureOut">
              <a:rPr lang="en-US" smtClean="0"/>
              <a:pPr/>
              <a:t>5/1/2011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how.com/list_6467348_different-varieties-petunias_.html" TargetMode="External"/><Relationship Id="rId2" Type="http://schemas.openxmlformats.org/officeDocument/2006/relationships/hyperlink" Target="http://www.thriftyfun.com/tf30319870.tip.htm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Planting Seeds of Friendship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Emily</a:t>
            </a:r>
            <a:endParaRPr lang="en-US" dirty="0" smtClean="0"/>
          </a:p>
          <a:p>
            <a:r>
              <a:rPr lang="en-US" dirty="0" smtClean="0"/>
              <a:t>3/16/11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Petunia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 smtClean="0"/>
              <a:t>Three facts</a:t>
            </a:r>
          </a:p>
          <a:p>
            <a:r>
              <a:rPr lang="en-US" dirty="0" smtClean="0"/>
              <a:t>The botanical name is, Petunia and Solanales.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The life cycle is annual.</a:t>
            </a:r>
          </a:p>
          <a:p>
            <a:r>
              <a:rPr lang="en-US" dirty="0" smtClean="0"/>
              <a:t>Petunia foliage is pale to medium green. Individual leaves are soft and hairy. They are shaped like elongated ovals with rounded or slightly pointed tips and smooth edges.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4000" y="1676400"/>
            <a:ext cx="2590800" cy="1828800"/>
          </a:xfrm>
        </p:spPr>
        <p:txBody>
          <a:bodyPr>
            <a:normAutofit fontScale="92500" lnSpcReduction="20000"/>
          </a:bodyPr>
          <a:lstStyle/>
          <a:p>
            <a:endParaRPr lang="en-US" dirty="0"/>
          </a:p>
        </p:txBody>
      </p:sp>
      <p:pic>
        <p:nvPicPr>
          <p:cNvPr id="5" name="Picture 4" descr="petun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53000" y="1371600"/>
            <a:ext cx="3333750" cy="2667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 Details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Amount of sunlight is full sun or light shade</a:t>
            </a:r>
          </a:p>
          <a:p>
            <a:r>
              <a:rPr lang="en-US" dirty="0" smtClean="0"/>
              <a:t>The height is 6" to 18"</a:t>
            </a:r>
          </a:p>
          <a:p>
            <a:r>
              <a:rPr lang="en-US" dirty="0" smtClean="0"/>
              <a:t>Bloom duration is summer through fall</a:t>
            </a:r>
          </a:p>
          <a:p>
            <a:r>
              <a:rPr lang="en-US" dirty="0" smtClean="0"/>
              <a:t>The type of soil is average to rich, moist, well-drained soil, adapted to poor soil conditions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Picture here….</a:t>
            </a:r>
            <a:endParaRPr lang="en-US" dirty="0"/>
          </a:p>
        </p:txBody>
      </p:sp>
      <p:pic>
        <p:nvPicPr>
          <p:cNvPr id="5" name="Picture 4" descr="122102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5800" y="1600200"/>
            <a:ext cx="3319604" cy="33528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Watering your seed and reproduction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Its reproduces by seed and pollination.</a:t>
            </a:r>
          </a:p>
          <a:p>
            <a:r>
              <a:rPr lang="en-US" dirty="0" smtClean="0"/>
              <a:t>Watering a petunia needs to have about 5 milliliters but don't put in direct sun light until they start sprouting</a:t>
            </a:r>
          </a:p>
          <a:p>
            <a:pPr>
              <a:buNone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endParaRPr lang="en-US" dirty="0"/>
          </a:p>
        </p:txBody>
      </p:sp>
      <p:pic>
        <p:nvPicPr>
          <p:cNvPr id="5" name="Picture 4" descr="petunia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29200" y="1447800"/>
            <a:ext cx="3429000" cy="3429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uses are beds, borders, edging, hanging baskets, window boxes, and displays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 Varieties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The different types of petunias are; </a:t>
            </a:r>
            <a:r>
              <a:rPr lang="en-US" sz="2800" dirty="0" err="1" smtClean="0"/>
              <a:t>grandiflore</a:t>
            </a:r>
            <a:r>
              <a:rPr lang="en-US" sz="2800" dirty="0" smtClean="0"/>
              <a:t>, </a:t>
            </a:r>
            <a:r>
              <a:rPr lang="en-US" sz="2800" dirty="0" err="1" smtClean="0"/>
              <a:t>multiflora</a:t>
            </a:r>
            <a:r>
              <a:rPr lang="en-US" sz="2800" dirty="0" smtClean="0"/>
              <a:t>, </a:t>
            </a:r>
            <a:r>
              <a:rPr lang="en-US" sz="2800" dirty="0" err="1" smtClean="0"/>
              <a:t>milliflora</a:t>
            </a:r>
            <a:r>
              <a:rPr lang="en-US" sz="2800" dirty="0" smtClean="0"/>
              <a:t>, trailing Petunias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Sources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http://www.thriftyfun.com/tf30319870.tip.html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http://www.ehow.com/list_6467348_different-varieties-petunias_.html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Unknown Document Type" ma:contentTypeID="0x010104" ma:contentTypeVersion="0" ma:contentTypeDescription="" ma:contentTypeScope="" ma:versionID="279c20c3caf3300dae6b438536eb8c56">
  <xsd:schema xmlns:xsd="http://www.w3.org/2001/XMLSchema" xmlns:p="http://schemas.microsoft.com/office/2006/metadata/properties" targetNamespace="http://schemas.microsoft.com/office/2006/metadata/properties" ma:root="true" ma:fieldsID="0d2e1ca116041f9e11471c52c4c9d60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70B4F66-0F22-4088-BE9C-771822CFFB4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F9BB0ACE-69EE-45C8-9A3E-39CD7D58F855}">
  <ds:schemaRefs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07304F10-742C-478D-B962-33ECE2E0C19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94</TotalTime>
  <Words>141</Words>
  <Application>Microsoft Office PowerPoint</Application>
  <PresentationFormat>On-screen Show (4:3)</PresentationFormat>
  <Paragraphs>25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Verve</vt:lpstr>
      <vt:lpstr>Planting Seeds of Friendship</vt:lpstr>
      <vt:lpstr>Petunia</vt:lpstr>
      <vt:lpstr>Plant Details</vt:lpstr>
      <vt:lpstr>Watering your seed and reproduction</vt:lpstr>
      <vt:lpstr>Uses</vt:lpstr>
      <vt:lpstr>Plant Varieties</vt:lpstr>
      <vt:lpstr>Sources</vt:lpstr>
    </vt:vector>
  </TitlesOfParts>
  <Company>Virginia Beach City Public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Planting Seeds of Friendship</dc:title>
  <dc:creator>lhhowell</dc:creator>
  <cp:lastModifiedBy>lhhowell</cp:lastModifiedBy>
  <cp:revision>16</cp:revision>
  <dcterms:created xsi:type="dcterms:W3CDTF">2011-03-16T11:28:37Z</dcterms:created>
  <dcterms:modified xsi:type="dcterms:W3CDTF">2011-05-01T23:59:04Z</dcterms:modified>
</cp:coreProperties>
</file>